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993434"/>
    <a:srgbClr val="34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15D66-88F0-4DA5-AAEA-9188AD166527}" type="datetimeFigureOut">
              <a:rPr lang="fr-BE" smtClean="0"/>
              <a:t>09-12-14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22D27-2E38-4214-8E4D-4F686672B48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2164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780928"/>
            <a:ext cx="7772400" cy="936104"/>
          </a:xfrm>
        </p:spPr>
        <p:txBody>
          <a:bodyPr anchor="b"/>
          <a:lstStyle>
            <a:lvl1pPr algn="ctr">
              <a:defRPr>
                <a:solidFill>
                  <a:srgbClr val="0066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3836640"/>
            <a:ext cx="6400800" cy="124854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latin typeface="Aller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BE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691680" y="188641"/>
            <a:ext cx="6264696" cy="615304"/>
            <a:chOff x="1185565" y="188640"/>
            <a:chExt cx="7499672" cy="736600"/>
          </a:xfrm>
        </p:grpSpPr>
        <p:pic>
          <p:nvPicPr>
            <p:cNvPr id="7" name="Picture 3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4472" y="220762"/>
              <a:ext cx="1955800" cy="615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188640"/>
              <a:ext cx="1304925" cy="736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9" name="Picture 5" descr="http://www.ulb.ac.be/dre/com/docs/logo3lpbp.jpg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5565" y="188640"/>
              <a:ext cx="1946275" cy="68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" descr="Logo SMG small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1072" y="188640"/>
              <a:ext cx="696912" cy="712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 descr="C:\Users\Karim\Dropbox\SMG\IMW2015 PROMETHEE\Promethee title.png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2" t="13613" r="4001" b="23346"/>
          <a:stretch/>
        </p:blipFill>
        <p:spPr bwMode="auto">
          <a:xfrm>
            <a:off x="3368510" y="5945063"/>
            <a:ext cx="5476086" cy="625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rim\Dropbox\SMG\IMW2015 PROMETHEE\ULB title.png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9" t="8701" r="4562" b="10610"/>
          <a:stretch/>
        </p:blipFill>
        <p:spPr bwMode="auto">
          <a:xfrm>
            <a:off x="827584" y="980728"/>
            <a:ext cx="2615479" cy="71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88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9189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8384" y="404664"/>
            <a:ext cx="864096" cy="58326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600" y="274638"/>
            <a:ext cx="6912768" cy="59626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332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76" y="6356350"/>
            <a:ext cx="1440160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fr-FR" smtClean="0"/>
              <a:t>2014-01-23</a:t>
            </a:r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5112568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6356350"/>
            <a:ext cx="1440160" cy="365125"/>
          </a:xfrm>
        </p:spPr>
        <p:txBody>
          <a:bodyPr/>
          <a:lstStyle>
            <a:lvl1pPr>
              <a:defRPr sz="1600"/>
            </a:lvl1pPr>
          </a:lstStyle>
          <a:p>
            <a:fld id="{353B341E-8AA4-45B9-A6BB-ED666B67B9FE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0289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7" y="4406900"/>
            <a:ext cx="7451105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7" y="2906713"/>
            <a:ext cx="7451105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988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600" y="1124744"/>
            <a:ext cx="3960440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4048" y="1124744"/>
            <a:ext cx="3894584" cy="51125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76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124744"/>
            <a:ext cx="39604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600" y="1772816"/>
            <a:ext cx="3960440" cy="4464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048" y="1124744"/>
            <a:ext cx="38977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048" y="1772816"/>
            <a:ext cx="3897759" cy="446449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098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58205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514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2952328" cy="11521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928" y="260648"/>
            <a:ext cx="4968552" cy="5976664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1600" y="1412776"/>
            <a:ext cx="2936305" cy="48245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87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8194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1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4510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136904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980728"/>
            <a:ext cx="8136904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rgbClr val="006699"/>
                </a:solidFill>
              </a:defRPr>
            </a:lvl1pPr>
          </a:lstStyle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7744" y="6356350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006699"/>
                </a:solidFill>
              </a:defRPr>
            </a:lvl1pPr>
          </a:lstStyle>
          <a:p>
            <a:r>
              <a:rPr lang="en-US" smtClean="0"/>
              <a:t>Footer</a:t>
            </a:r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356350"/>
            <a:ext cx="144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6699"/>
                </a:solidFill>
              </a:defRPr>
            </a:lvl1pPr>
          </a:lstStyle>
          <a:p>
            <a:fld id="{353B341E-8AA4-45B9-A6BB-ED666B67B9FE}" type="slidenum">
              <a:rPr lang="fr-BE" smtClean="0"/>
              <a:pPr/>
              <a:t>‹#›</a:t>
            </a:fld>
            <a:endParaRPr lang="fr-BE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611560" cy="6858000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pic>
        <p:nvPicPr>
          <p:cNvPr id="2050" name="Picture 2" descr="C:\Users\Karim\Dropbox\SMG\IMW2015 PROMETHEE\Promethee.png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82" t="9862" r="37109" b="5400"/>
          <a:stretch/>
        </p:blipFill>
        <p:spPr bwMode="auto">
          <a:xfrm>
            <a:off x="107504" y="1556792"/>
            <a:ext cx="3979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3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6699"/>
          </a:solidFill>
          <a:latin typeface="Aller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/>
              <a:t>Presentation</a:t>
            </a:r>
            <a:r>
              <a:rPr lang="fr-BE" dirty="0" smtClean="0"/>
              <a:t> </a:t>
            </a:r>
            <a:r>
              <a:rPr lang="fr-BE" dirty="0" err="1" smtClean="0"/>
              <a:t>Title</a:t>
            </a:r>
            <a:endParaRPr lang="fr-B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Name of Speaker</a:t>
            </a:r>
          </a:p>
          <a:p>
            <a:r>
              <a:rPr lang="fr-BE" dirty="0" smtClean="0"/>
              <a:t>Affiliation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176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Lorem</a:t>
            </a:r>
            <a:r>
              <a:rPr lang="fr-BE" dirty="0" smtClean="0"/>
              <a:t> </a:t>
            </a:r>
            <a:r>
              <a:rPr lang="fr-BE" dirty="0" err="1" smtClean="0"/>
              <a:t>Ipsum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 err="1"/>
              <a:t>Lorem</a:t>
            </a:r>
            <a:r>
              <a:rPr lang="fr-BE" dirty="0"/>
              <a:t> </a:t>
            </a:r>
            <a:r>
              <a:rPr lang="fr-BE" dirty="0" err="1"/>
              <a:t>ipsum</a:t>
            </a:r>
            <a:r>
              <a:rPr lang="fr-BE" dirty="0"/>
              <a:t>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sit</a:t>
            </a:r>
            <a:r>
              <a:rPr lang="fr-BE" dirty="0"/>
              <a:t> </a:t>
            </a:r>
            <a:r>
              <a:rPr lang="fr-BE" dirty="0" err="1"/>
              <a:t>amet</a:t>
            </a:r>
            <a:r>
              <a:rPr lang="fr-BE" dirty="0"/>
              <a:t>, </a:t>
            </a:r>
            <a:r>
              <a:rPr lang="fr-BE" dirty="0" err="1"/>
              <a:t>consectetur</a:t>
            </a:r>
            <a:r>
              <a:rPr lang="fr-BE" dirty="0"/>
              <a:t> </a:t>
            </a:r>
            <a:r>
              <a:rPr lang="fr-BE" dirty="0" err="1"/>
              <a:t>adipiscing</a:t>
            </a:r>
            <a:r>
              <a:rPr lang="fr-BE" dirty="0"/>
              <a:t> </a:t>
            </a:r>
            <a:r>
              <a:rPr lang="fr-BE" dirty="0" err="1"/>
              <a:t>elit</a:t>
            </a:r>
            <a:r>
              <a:rPr lang="fr-BE" dirty="0"/>
              <a:t>. Duis </a:t>
            </a:r>
            <a:r>
              <a:rPr lang="fr-BE" dirty="0" err="1"/>
              <a:t>eget</a:t>
            </a:r>
            <a:r>
              <a:rPr lang="fr-BE" dirty="0"/>
              <a:t> </a:t>
            </a:r>
            <a:r>
              <a:rPr lang="fr-BE" dirty="0" err="1"/>
              <a:t>neque</a:t>
            </a:r>
            <a:r>
              <a:rPr lang="fr-BE" dirty="0"/>
              <a:t> </a:t>
            </a:r>
            <a:r>
              <a:rPr lang="fr-BE" dirty="0" err="1"/>
              <a:t>Prometheus</a:t>
            </a:r>
            <a:r>
              <a:rPr lang="fr-BE" dirty="0"/>
              <a:t> </a:t>
            </a:r>
            <a:r>
              <a:rPr lang="fr-BE" dirty="0" err="1"/>
              <a:t>tortor</a:t>
            </a:r>
            <a:r>
              <a:rPr lang="fr-BE" dirty="0"/>
              <a:t>. </a:t>
            </a:r>
            <a:r>
              <a:rPr lang="fr-BE" dirty="0" err="1"/>
              <a:t>Curabitur</a:t>
            </a:r>
            <a:r>
              <a:rPr lang="fr-BE" dirty="0"/>
              <a:t> </a:t>
            </a:r>
            <a:r>
              <a:rPr lang="fr-BE" dirty="0" err="1"/>
              <a:t>tempus</a:t>
            </a:r>
            <a:r>
              <a:rPr lang="fr-BE" dirty="0"/>
              <a:t> </a:t>
            </a:r>
            <a:r>
              <a:rPr lang="fr-BE" dirty="0" err="1"/>
              <a:t>ultricies</a:t>
            </a:r>
            <a:r>
              <a:rPr lang="fr-BE" dirty="0"/>
              <a:t> </a:t>
            </a:r>
            <a:r>
              <a:rPr lang="fr-BE" dirty="0" err="1"/>
              <a:t>pulvinar</a:t>
            </a:r>
            <a:r>
              <a:rPr lang="fr-BE" dirty="0"/>
              <a:t>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 err="1"/>
              <a:t>Donec</a:t>
            </a:r>
            <a:r>
              <a:rPr lang="fr-BE" dirty="0"/>
              <a:t> </a:t>
            </a:r>
            <a:r>
              <a:rPr lang="fr-BE" dirty="0" err="1"/>
              <a:t>interdum</a:t>
            </a:r>
            <a:r>
              <a:rPr lang="fr-BE" dirty="0"/>
              <a:t> </a:t>
            </a:r>
            <a:r>
              <a:rPr lang="fr-BE" dirty="0" err="1"/>
              <a:t>ipsum</a:t>
            </a:r>
            <a:r>
              <a:rPr lang="fr-BE" dirty="0"/>
              <a:t> </a:t>
            </a:r>
            <a:r>
              <a:rPr lang="fr-BE" dirty="0" err="1"/>
              <a:t>augue</a:t>
            </a:r>
            <a:r>
              <a:rPr lang="fr-BE" dirty="0"/>
              <a:t>, </a:t>
            </a:r>
            <a:r>
              <a:rPr lang="fr-BE" dirty="0" err="1"/>
              <a:t>eget</a:t>
            </a:r>
            <a:r>
              <a:rPr lang="fr-BE" dirty="0"/>
              <a:t> </a:t>
            </a:r>
            <a:r>
              <a:rPr lang="fr-BE" dirty="0" err="1"/>
              <a:t>gravida</a:t>
            </a:r>
            <a:r>
              <a:rPr lang="fr-BE" dirty="0"/>
              <a:t> Gaia </a:t>
            </a:r>
            <a:r>
              <a:rPr lang="fr-BE" dirty="0" err="1"/>
              <a:t>dictum</a:t>
            </a:r>
            <a:r>
              <a:rPr lang="fr-BE" dirty="0"/>
              <a:t> </a:t>
            </a:r>
            <a:r>
              <a:rPr lang="fr-BE" dirty="0" err="1"/>
              <a:t>sed</a:t>
            </a:r>
            <a:r>
              <a:rPr lang="fr-BE" dirty="0"/>
              <a:t>:</a:t>
            </a:r>
          </a:p>
          <a:p>
            <a:r>
              <a:rPr lang="fr-BE" dirty="0" err="1"/>
              <a:t>Aenean</a:t>
            </a:r>
            <a:r>
              <a:rPr lang="fr-BE" dirty="0"/>
              <a:t> </a:t>
            </a:r>
            <a:r>
              <a:rPr lang="fr-BE" dirty="0" err="1"/>
              <a:t>aliquam</a:t>
            </a:r>
            <a:r>
              <a:rPr lang="fr-BE" dirty="0"/>
              <a:t> </a:t>
            </a:r>
            <a:r>
              <a:rPr lang="fr-BE" dirty="0" err="1"/>
              <a:t>leo</a:t>
            </a:r>
            <a:r>
              <a:rPr lang="fr-BE" dirty="0"/>
              <a:t> </a:t>
            </a:r>
            <a:r>
              <a:rPr lang="fr-BE" dirty="0" err="1"/>
              <a:t>eget</a:t>
            </a:r>
            <a:r>
              <a:rPr lang="fr-BE" dirty="0"/>
              <a:t> </a:t>
            </a:r>
            <a:r>
              <a:rPr lang="fr-BE" dirty="0" err="1"/>
              <a:t>justo</a:t>
            </a:r>
            <a:r>
              <a:rPr lang="fr-BE" dirty="0"/>
              <a:t> </a:t>
            </a:r>
            <a:r>
              <a:rPr lang="fr-BE" dirty="0" err="1"/>
              <a:t>aliquet</a:t>
            </a:r>
            <a:endParaRPr lang="fr-BE" dirty="0"/>
          </a:p>
          <a:p>
            <a:r>
              <a:rPr lang="fr-BE" dirty="0"/>
              <a:t>Ut porta </a:t>
            </a:r>
            <a:r>
              <a:rPr lang="fr-BE" dirty="0" err="1"/>
              <a:t>nibh</a:t>
            </a:r>
            <a:r>
              <a:rPr lang="fr-BE" dirty="0"/>
              <a:t> </a:t>
            </a:r>
            <a:r>
              <a:rPr lang="fr-BE" dirty="0" err="1"/>
              <a:t>malesuada</a:t>
            </a:r>
            <a:endParaRPr lang="fr-BE" dirty="0"/>
          </a:p>
          <a:p>
            <a:r>
              <a:rPr lang="fr-BE" dirty="0" err="1"/>
              <a:t>Fusce</a:t>
            </a:r>
            <a:r>
              <a:rPr lang="fr-BE" dirty="0"/>
              <a:t> </a:t>
            </a:r>
            <a:r>
              <a:rPr lang="fr-BE" dirty="0" err="1"/>
              <a:t>vel</a:t>
            </a:r>
            <a:r>
              <a:rPr lang="fr-BE" dirty="0"/>
              <a:t> </a:t>
            </a:r>
            <a:r>
              <a:rPr lang="fr-BE" dirty="0" err="1"/>
              <a:t>augue</a:t>
            </a:r>
            <a:r>
              <a:rPr lang="fr-BE" dirty="0"/>
              <a:t> </a:t>
            </a:r>
            <a:r>
              <a:rPr lang="fr-BE" dirty="0" err="1"/>
              <a:t>quam</a:t>
            </a:r>
            <a:endParaRPr lang="fr-BE" dirty="0"/>
          </a:p>
          <a:p>
            <a:r>
              <a:rPr lang="fr-BE" dirty="0" err="1"/>
              <a:t>Nulla</a:t>
            </a:r>
            <a:r>
              <a:rPr lang="fr-BE" dirty="0"/>
              <a:t> semper ante </a:t>
            </a:r>
            <a:r>
              <a:rPr lang="fr-BE" dirty="0" err="1"/>
              <a:t>dui</a:t>
            </a:r>
            <a:endParaRPr lang="fr-BE" dirty="0"/>
          </a:p>
          <a:p>
            <a:r>
              <a:rPr lang="fr-BE" dirty="0"/>
              <a:t>In </a:t>
            </a:r>
            <a:r>
              <a:rPr lang="fr-BE" dirty="0" err="1"/>
              <a:t>posuere</a:t>
            </a:r>
            <a:r>
              <a:rPr lang="fr-BE" dirty="0"/>
              <a:t> </a:t>
            </a:r>
            <a:r>
              <a:rPr lang="fr-BE" dirty="0" err="1"/>
              <a:t>metus</a:t>
            </a:r>
            <a:r>
              <a:rPr lang="fr-BE" dirty="0"/>
              <a:t> </a:t>
            </a:r>
            <a:r>
              <a:rPr lang="fr-BE" dirty="0" err="1"/>
              <a:t>tempus</a:t>
            </a:r>
            <a:r>
              <a:rPr lang="fr-BE" dirty="0"/>
              <a:t> </a:t>
            </a:r>
            <a:r>
              <a:rPr lang="fr-BE" dirty="0" err="1"/>
              <a:t>at</a:t>
            </a:r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2014-01-23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</a:t>
            </a:r>
            <a:endParaRPr lang="fr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B341E-8AA4-45B9-A6BB-ED666B67B9FE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893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Presentation Title</vt:lpstr>
      <vt:lpstr>Lorem Ipsum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International MCDA Workshop on PROMETHEE: Research and Case Studies</dc:title>
  <dc:creator>Karim Lidouh</dc:creator>
  <cp:lastModifiedBy>Karim Lidouh</cp:lastModifiedBy>
  <cp:revision>25</cp:revision>
  <dcterms:created xsi:type="dcterms:W3CDTF">2014-07-04T11:41:08Z</dcterms:created>
  <dcterms:modified xsi:type="dcterms:W3CDTF">2014-12-09T10:21:21Z</dcterms:modified>
</cp:coreProperties>
</file>